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99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37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97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4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04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24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34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9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96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71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81D8F-A678-488C-BF44-7F5554661A65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0072-8EE4-4FFF-BEDB-125BF332B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67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694979"/>
            <a:ext cx="7772400" cy="1470025"/>
          </a:xfrm>
        </p:spPr>
        <p:txBody>
          <a:bodyPr>
            <a:normAutofit/>
          </a:bodyPr>
          <a:lstStyle/>
          <a:p>
            <a:pPr fontAlgn="base"/>
            <a:r>
              <a:rPr lang="it-IT" sz="3200" b="1" smtClean="0"/>
              <a:t>Workshops for </a:t>
            </a:r>
            <a:r>
              <a:rPr lang="it-IT" sz="3200" b="1" dirty="0" smtClean="0"/>
              <a:t>the future </a:t>
            </a:r>
            <a:r>
              <a:rPr lang="it-IT" sz="3200" b="1" dirty="0"/>
              <a:t>– </a:t>
            </a:r>
            <a:r>
              <a:rPr lang="it-IT" sz="3200" b="1" dirty="0" err="1" smtClean="0"/>
              <a:t>Movement</a:t>
            </a:r>
            <a:r>
              <a:rPr lang="it-IT" sz="3200" b="1" dirty="0" smtClean="0"/>
              <a:t> and life – The </a:t>
            </a:r>
            <a:r>
              <a:rPr lang="it-IT" sz="3200" b="1" dirty="0" err="1" smtClean="0"/>
              <a:t>materials</a:t>
            </a:r>
            <a:r>
              <a:rPr lang="it-IT" sz="3200" b="1" dirty="0" smtClean="0"/>
              <a:t> of public </a:t>
            </a:r>
            <a:r>
              <a:rPr lang="it-IT" sz="3200" b="1" dirty="0" err="1" smtClean="0"/>
              <a:t>space</a:t>
            </a:r>
            <a:endParaRPr lang="it-IT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079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Concetta\Desktop\Ex-mattatoio-Testaccio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112568" cy="34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55576" y="573692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it-IT" sz="1600" b="1" dirty="0" smtClean="0">
                <a:solidFill>
                  <a:prstClr val="black"/>
                </a:solidFill>
              </a:rPr>
              <a:t>Roma. Testaccio. Ex-mattatoio. Biennale Spazio Pubblico</a:t>
            </a:r>
            <a:endParaRPr lang="it-IT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869" y="2420888"/>
            <a:ext cx="8840627" cy="3960440"/>
          </a:xfrm>
        </p:spPr>
        <p:txBody>
          <a:bodyPr>
            <a:noAutofit/>
          </a:bodyPr>
          <a:lstStyle/>
          <a:p>
            <a:pPr fontAlgn="base"/>
            <a:r>
              <a:rPr lang="en-US" sz="1600" b="1" dirty="0" smtClean="0"/>
              <a:t>On February 7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, The Department of Architecture of the University Roma Tre  hosted in the classroom "Adalberto </a:t>
            </a:r>
            <a:r>
              <a:rPr lang="en-US" sz="1600" b="1" dirty="0" err="1" smtClean="0"/>
              <a:t>Libera</a:t>
            </a:r>
            <a:r>
              <a:rPr lang="en-US" sz="1600" b="1" dirty="0" smtClean="0"/>
              <a:t>", according to the activities planned  for the Public space in the Biennale, the protagonists of the second edition of the project WORKSHOP FOR THE FUTURE: URBAN REGENERATION, INNOVATION, WORK AND BUSINESS.  It is an initiative of </a:t>
            </a:r>
            <a:r>
              <a:rPr lang="en-US" sz="1600" b="1" dirty="0" err="1" smtClean="0"/>
              <a:t>ASL,held</a:t>
            </a:r>
            <a:r>
              <a:rPr lang="en-US" sz="1600" b="1" dirty="0" smtClean="0"/>
              <a:t> by  the Association </a:t>
            </a:r>
            <a:r>
              <a:rPr lang="en-US" sz="1600" b="1" dirty="0" err="1"/>
              <a:t>C</a:t>
            </a:r>
            <a:r>
              <a:rPr lang="en-US" sz="1600" b="1" dirty="0" err="1" smtClean="0"/>
              <a:t>ittà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Ibrida</a:t>
            </a:r>
            <a:r>
              <a:rPr lang="en-US" sz="1600" b="1" dirty="0" smtClean="0"/>
              <a:t>, in cooperation with </a:t>
            </a:r>
            <a:r>
              <a:rPr lang="en-US" sz="1600" b="1" smtClean="0"/>
              <a:t>the </a:t>
            </a:r>
            <a:r>
              <a:rPr lang="en-US" sz="1600" b="1" smtClean="0"/>
              <a:t>Camera </a:t>
            </a:r>
            <a:r>
              <a:rPr lang="en-US" sz="1600" b="1" dirty="0" smtClean="0"/>
              <a:t>di </a:t>
            </a:r>
            <a:r>
              <a:rPr lang="en-US" sz="1600" b="1" dirty="0" err="1" smtClean="0"/>
              <a:t>Commercio</a:t>
            </a:r>
            <a:r>
              <a:rPr lang="en-US" sz="1600" b="1" dirty="0" smtClean="0"/>
              <a:t> situated in Rome, 3 Districts, 5  high schools,  5 companies </a:t>
            </a:r>
            <a:r>
              <a:rPr lang="en-US" sz="1600" b="1" dirty="0"/>
              <a:t>,</a:t>
            </a:r>
            <a:r>
              <a:rPr lang="en-US" sz="1600" b="1" dirty="0" smtClean="0"/>
              <a:t> 150 students  and 20 operators involved  to collaborate in a laboratory  called MOVEMENT and LIFE, THE MATERIALS OF THE PUBLIC SPACE.</a:t>
            </a:r>
          </a:p>
          <a:p>
            <a:pPr fontAlgn="base"/>
            <a:r>
              <a:rPr lang="en-US" sz="1600" b="1" dirty="0" smtClean="0"/>
              <a:t>The WORKSHOP FOR THE FUTURE initiative, founded in 2017/2018, was the first step towards the development of a training course that contributes to strengthening a structural policy in </a:t>
            </a:r>
            <a:r>
              <a:rPr lang="en-US" sz="1600" b="1" dirty="0" err="1" smtClean="0"/>
              <a:t>favour</a:t>
            </a:r>
            <a:r>
              <a:rPr lang="en-US" sz="1600" b="1" dirty="0" smtClean="0"/>
              <a:t> of the growth and development of cities. HYBRID CITY with the aim of consolidating what was learned in the first edition of OFFICINE DEL FUTURO, suggested to build in 2019, through a new didactic and practical path, a laboratory of URBAN ART that has involved students of high schools from  Districts  IV-V and VI in Rome, the Guys of the Day Center “Factory of Dreams" in via </a:t>
            </a:r>
            <a:r>
              <a:rPr lang="en-US" sz="1600" b="1" dirty="0" err="1" smtClean="0"/>
              <a:t>delle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Canapiglie</a:t>
            </a:r>
            <a:r>
              <a:rPr lang="en-US" sz="1600" b="1" dirty="0" smtClean="0"/>
              <a:t> , Torre Maura and craft companies.</a:t>
            </a:r>
          </a:p>
          <a:p>
            <a:pPr fontAlgn="base"/>
            <a:endParaRPr lang="it-IT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079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869" y="1772816"/>
            <a:ext cx="8840627" cy="3960440"/>
          </a:xfrm>
        </p:spPr>
        <p:txBody>
          <a:bodyPr>
            <a:noAutofit/>
          </a:bodyPr>
          <a:lstStyle/>
          <a:p>
            <a:pPr fontAlgn="base"/>
            <a:r>
              <a:rPr lang="en-US" sz="1600" b="1" dirty="0" smtClean="0"/>
              <a:t>The guys have worked together with the companies to make PROTOTYPES FOR THE PUBLIC SPACE (The Biennale Square) to assemble and transform inside the exhibition  of  Biennale 2019.</a:t>
            </a:r>
          </a:p>
          <a:p>
            <a:pPr fontAlgn="base"/>
            <a:endParaRPr lang="it-IT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079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oncetta\Desktop\56606350_121274769045658_765503155868794880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ncetta\Desktop\56580401_121276602378808_447536852816101376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876188"/>
            <a:ext cx="2736305" cy="17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ncetta\Desktop\56659799_121273655712436_27527392869849497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615952" cy="17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ncetta\Desktop\54432426_2185992534825924_6047309464527175680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750727"/>
            <a:ext cx="2755227" cy="18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Concetta\Desktop\57581574_2239448882813622_382135590074082918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71" y="2780928"/>
            <a:ext cx="2698965" cy="38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2583" y="3933056"/>
            <a:ext cx="8400400" cy="1152128"/>
          </a:xfrm>
        </p:spPr>
        <p:txBody>
          <a:bodyPr>
            <a:noAutofit/>
          </a:bodyPr>
          <a:lstStyle/>
          <a:p>
            <a:pPr fontAlgn="base"/>
            <a:r>
              <a:rPr lang="en-US" sz="1600" b="1" dirty="0" smtClean="0"/>
              <a:t>The project name is” Celebrating Leonardo” in the “500th anniversary from  Leonardo da Vinci’s death for The public space prototypes  are inspired to Leonardo’s  life, works and genius, combined with </a:t>
            </a:r>
            <a:r>
              <a:rPr lang="en-US" sz="1600" b="1" dirty="0"/>
              <a:t>I</a:t>
            </a:r>
            <a:r>
              <a:rPr lang="en-US" sz="1600" b="1" dirty="0" smtClean="0"/>
              <a:t>ndustry 4.0</a:t>
            </a:r>
          </a:p>
          <a:p>
            <a:pPr fontAlgn="base"/>
            <a:endParaRPr lang="it-IT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0" y="228067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Concetta\Desktop\leonardo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94979"/>
            <a:ext cx="4138449" cy="18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ncetta\Desktop\leonar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65" y="1972752"/>
            <a:ext cx="2583705" cy="15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ncetta\Desktop\download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7" y="1694979"/>
            <a:ext cx="1936055" cy="19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2583" y="2235281"/>
            <a:ext cx="8656555" cy="2160240"/>
          </a:xfrm>
        </p:spPr>
        <p:txBody>
          <a:bodyPr>
            <a:noAutofit/>
          </a:bodyPr>
          <a:lstStyle/>
          <a:p>
            <a:endParaRPr lang="it-IT" sz="1600" dirty="0" smtClean="0">
              <a:effectLst/>
            </a:endParaRPr>
          </a:p>
          <a:p>
            <a:r>
              <a:rPr lang="en-US" sz="1600" b="1" dirty="0" smtClean="0">
                <a:effectLst/>
              </a:rPr>
              <a:t> </a:t>
            </a:r>
            <a:r>
              <a:rPr lang="en-US" sz="1600" b="1" dirty="0"/>
              <a:t>T</a:t>
            </a:r>
            <a:r>
              <a:rPr lang="en-US" sz="1600" b="1" dirty="0" smtClean="0">
                <a:effectLst/>
              </a:rPr>
              <a:t>he project of </a:t>
            </a:r>
            <a:r>
              <a:rPr lang="en-US" sz="1600" b="1" dirty="0"/>
              <a:t> </a:t>
            </a:r>
            <a:r>
              <a:rPr lang="en-US" sz="1600" b="1" dirty="0" smtClean="0"/>
              <a:t>ASL is</a:t>
            </a:r>
            <a:r>
              <a:rPr lang="en-US" sz="1600" b="1" dirty="0" smtClean="0">
                <a:effectLst/>
              </a:rPr>
              <a:t> aimed at the construction of prototypes for  public space ,which are focused on two educational objectives for students:  the civic awareness of the social </a:t>
            </a:r>
            <a:r>
              <a:rPr lang="en-US" sz="1600" b="1" dirty="0" smtClean="0"/>
              <a:t>role</a:t>
            </a:r>
            <a:r>
              <a:rPr lang="en-US" sz="1600" b="1" dirty="0" smtClean="0">
                <a:effectLst/>
              </a:rPr>
              <a:t> of the public space; the acquisition of basic skills, techno-professional and transversal skills, in cooperation with companies and </a:t>
            </a:r>
            <a:r>
              <a:rPr lang="en-US" sz="1600" b="1" dirty="0" smtClean="0"/>
              <a:t>pioneer-entrepreneurs</a:t>
            </a:r>
            <a:r>
              <a:rPr lang="en-US" sz="1600" b="1" dirty="0" smtClean="0">
                <a:effectLst/>
              </a:rPr>
              <a:t>  of productive processes.</a:t>
            </a:r>
          </a:p>
          <a:p>
            <a:endParaRPr lang="it-IT" sz="1600" dirty="0" smtClean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5" y="548680"/>
            <a:ext cx="5114563" cy="7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0" y="228067"/>
            <a:ext cx="22240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Concetta\Desktop\th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5013176"/>
            <a:ext cx="30099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ncetta\Desktop\Roma_circoscrizioni_dw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91124"/>
            <a:ext cx="5007496" cy="23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207</Words>
  <Application>Microsoft Office PowerPoint</Application>
  <PresentationFormat>Presentazione su schermo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Workshops for the future – Movement and life – The materials of public space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Concetta</dc:creator>
  <cp:lastModifiedBy>Utente Windows</cp:lastModifiedBy>
  <cp:revision>19</cp:revision>
  <dcterms:created xsi:type="dcterms:W3CDTF">2019-05-16T09:49:29Z</dcterms:created>
  <dcterms:modified xsi:type="dcterms:W3CDTF">2019-05-22T12:39:19Z</dcterms:modified>
</cp:coreProperties>
</file>